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6" r:id="rId3"/>
    <p:sldId id="257" r:id="rId4"/>
    <p:sldId id="258" r:id="rId5"/>
    <p:sldId id="259" r:id="rId6"/>
    <p:sldId id="274" r:id="rId7"/>
    <p:sldId id="275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2692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562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569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593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020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136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7453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639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539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7524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577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2575D-1F98-407A-9C19-E71C438EB38F}" type="datetimeFigureOut">
              <a:rPr lang="es-CL" smtClean="0"/>
              <a:t>05-12-2014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14D3A-2720-4C59-BBF1-348C946DD5B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093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728191"/>
          </a:xfrm>
        </p:spPr>
        <p:txBody>
          <a:bodyPr>
            <a:normAutofit fontScale="90000"/>
          </a:bodyPr>
          <a:lstStyle/>
          <a:p>
            <a:r>
              <a:rPr lang="es-CL" b="1" i="1" dirty="0" smtClean="0">
                <a:solidFill>
                  <a:schemeClr val="tx2">
                    <a:lumMod val="75000"/>
                  </a:schemeClr>
                </a:solidFill>
              </a:rPr>
              <a:t>TRABAJANDO CON MATERIAL CONCRETO</a:t>
            </a:r>
            <a:br>
              <a:rPr lang="es-CL" b="1" i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es-CL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4293096"/>
            <a:ext cx="6400800" cy="1270992"/>
          </a:xfrm>
        </p:spPr>
        <p:txBody>
          <a:bodyPr/>
          <a:lstStyle/>
          <a:p>
            <a:r>
              <a:rPr lang="es-CL" b="1" i="1" dirty="0" smtClean="0"/>
              <a:t>ESTUDIANTES DE PREBÁSICA</a:t>
            </a:r>
            <a:endParaRPr lang="es-CL" b="1" i="1" dirty="0"/>
          </a:p>
        </p:txBody>
      </p:sp>
    </p:spTree>
    <p:extLst>
      <p:ext uri="{BB962C8B-B14F-4D97-AF65-F5344CB8AC3E}">
        <p14:creationId xmlns:p14="http://schemas.microsoft.com/office/powerpoint/2010/main" val="233652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1026" name="Picture 2" descr="C:\Users\Marlen\AppData\Local\Temp\IMG_20141204_1201389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0778"/>
            <a:ext cx="7704856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62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len\AppData\Local\Temp\IMG_20141204_120131638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60778"/>
            <a:ext cx="7632848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3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rlen\AppData\Local\Temp\IMG_20141204_1202008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60778"/>
            <a:ext cx="8136904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7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rlen\AppData\Local\Temp\IMG_20141204_120228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60778"/>
            <a:ext cx="7848872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95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Marlen\AppData\Local\Temp\IMG_20141105_1346592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60778"/>
            <a:ext cx="7704856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63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Marlen\AppData\Local\Temp\IMG_20141105_1345539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60778"/>
            <a:ext cx="7704856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57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rlen\AppData\Local\Temp\IMG_20141204_1208134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60778"/>
            <a:ext cx="7920880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37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rlen\AppData\Local\Temp\IMG_20141204_1208312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60778"/>
            <a:ext cx="7848872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3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rlen\AppData\Local\Temp\IMG_20141204_1153211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60778"/>
            <a:ext cx="7776864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8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arlen\AppData\Local\Temp\IMG_20141204_115338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60778"/>
            <a:ext cx="7704856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94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arlen\AppData\Local\Temp\IMG_20141204_1153531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60778"/>
            <a:ext cx="7776864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9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arlen\AppData\Local\Temp\IMG_20141204_1157245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60778"/>
            <a:ext cx="7776864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12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arlen\AppData\Local\Temp\IMG_20141204_1157323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60778"/>
            <a:ext cx="7848872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76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arlen\AppData\Local\Temp\IMG_20141204_1157431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0778"/>
            <a:ext cx="7704856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84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arlen\AppData\Local\Temp\IMG_20141114_1154507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60778"/>
            <a:ext cx="8064896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53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Marlen\AppData\Local\Temp\IMG_20141114_1155507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60778"/>
            <a:ext cx="7272808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81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Marlen\AppData\Local\Temp\IMG_20141114_1157173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60778"/>
            <a:ext cx="7416824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65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Marlen\AppData\Local\Temp\IMG_20141114_1156375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0778"/>
            <a:ext cx="7632848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07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Mostrando IMG_20141114_1158095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7411" name="Picture 3" descr="C:\Users\Marlen\AppData\Local\Temp\IMG_20141114_1158095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60778"/>
            <a:ext cx="7488832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55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Marlen\AppData\Local\Temp\IMG_20141114_1157408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60778"/>
            <a:ext cx="7704856" cy="513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9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rlen\AppData\Local\Temp\IMG_77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632848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07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rlen\AppData\Local\Temp\IMG_77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416824" cy="55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00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rlen\AppData\Local\Temp\IMG_77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560840" cy="567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4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rlen\AppData\Local\Temp\IMG_77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6682"/>
            <a:ext cx="7416824" cy="55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0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</Words>
  <Application>Microsoft Office PowerPoint</Application>
  <PresentationFormat>Presentación en pantalla (4:3)</PresentationFormat>
  <Paragraphs>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TRABAJANDO CON MATERIAL CONCRETO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Marlen</dc:creator>
  <cp:lastModifiedBy>Marlen</cp:lastModifiedBy>
  <cp:revision>5</cp:revision>
  <dcterms:created xsi:type="dcterms:W3CDTF">2014-12-05T11:05:27Z</dcterms:created>
  <dcterms:modified xsi:type="dcterms:W3CDTF">2014-12-05T13:26:05Z</dcterms:modified>
</cp:coreProperties>
</file>